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Actor"/>
      <p:regular r:id="rId15"/>
    </p:embeddedFont>
    <p:embeddedFont>
      <p:font typeface="Abhaya Libre"/>
      <p:regular r:id="rId16"/>
      <p:bold r:id="rId17"/>
    </p:embeddedFont>
    <p:embeddedFont>
      <p:font typeface="DM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5C2CA57-A1E1-45B6-B25F-AC25F6A8469A}">
  <a:tblStyle styleId="{75C2CA57-A1E1-45B6-B25F-AC25F6A8469A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M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DM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ctor-regular.fntdata"/><Relationship Id="rId14" Type="http://schemas.openxmlformats.org/officeDocument/2006/relationships/slide" Target="slides/slide9.xml"/><Relationship Id="rId17" Type="http://schemas.openxmlformats.org/officeDocument/2006/relationships/font" Target="fonts/AbhayaLibre-bold.fntdata"/><Relationship Id="rId16" Type="http://schemas.openxmlformats.org/officeDocument/2006/relationships/font" Target="fonts/AbhayaLibre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DMSans-bold.fntdata"/><Relationship Id="rId6" Type="http://schemas.openxmlformats.org/officeDocument/2006/relationships/slide" Target="slides/slide1.xml"/><Relationship Id="rId18" Type="http://schemas.openxmlformats.org/officeDocument/2006/relationships/font" Target="fonts/DM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acc11753b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acc11753b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a0fd35b31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a0fd35b31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a0fd35b31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a0fd35b31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a0fd35b31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a0fd35b31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a0fd35b31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a0fd35b31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a0fd35b31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a0fd35b31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a0fd35b31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a0fd35b31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a0fd35b319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a0fd35b319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3021250" y="-1996270"/>
            <a:ext cx="15472225" cy="8830263"/>
            <a:chOff x="-3021250" y="-1996270"/>
            <a:chExt cx="15472225" cy="8830263"/>
          </a:xfrm>
        </p:grpSpPr>
        <p:sp>
          <p:nvSpPr>
            <p:cNvPr id="11" name="Google Shape;11;p2"/>
            <p:cNvSpPr/>
            <p:nvPr/>
          </p:nvSpPr>
          <p:spPr>
            <a:xfrm rot="-2699788">
              <a:off x="-1577264" y="-1176259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rot="-2699788">
              <a:off x="-2571789" y="297911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8100212">
              <a:off x="7584961" y="3319904"/>
              <a:ext cx="3435478" cy="2694077"/>
            </a:xfrm>
            <a:prstGeom prst="rect">
              <a:avLst/>
            </a:prstGeom>
            <a:solidFill>
              <a:srgbClr val="D8AB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8100212">
              <a:off x="8566036" y="-80754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-3088675" y="-2537727"/>
            <a:ext cx="15343101" cy="9905801"/>
            <a:chOff x="-3088675" y="-2537727"/>
            <a:chExt cx="15343101" cy="9905801"/>
          </a:xfrm>
        </p:grpSpPr>
        <p:sp>
          <p:nvSpPr>
            <p:cNvPr id="16" name="Google Shape;16;p2"/>
            <p:cNvSpPr/>
            <p:nvPr/>
          </p:nvSpPr>
          <p:spPr>
            <a:xfrm rot="-2700000">
              <a:off x="7909" y="-28915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 rot="-2700000">
              <a:off x="-1635741" y="-28238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 rot="-2700000">
              <a:off x="-210502" y="1713955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8100000">
              <a:off x="8289410" y="326158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8100000">
              <a:off x="9954660" y="3109505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8100000">
              <a:off x="9093047" y="-1336521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22" name="Google Shape;22;p2"/>
          <p:cNvSpPr txBox="1"/>
          <p:nvPr>
            <p:ph type="ctrTitle"/>
          </p:nvPr>
        </p:nvSpPr>
        <p:spPr>
          <a:xfrm>
            <a:off x="812250" y="1854375"/>
            <a:ext cx="7519500" cy="12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2307675" y="3139572"/>
            <a:ext cx="45288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1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p11"/>
          <p:cNvGrpSpPr/>
          <p:nvPr/>
        </p:nvGrpSpPr>
        <p:grpSpPr>
          <a:xfrm flipH="1">
            <a:off x="-2102700" y="-2517182"/>
            <a:ext cx="12891200" cy="9919775"/>
            <a:chOff x="-1243750" y="-2517182"/>
            <a:chExt cx="12891200" cy="9919775"/>
          </a:xfrm>
        </p:grpSpPr>
        <p:sp>
          <p:nvSpPr>
            <p:cNvPr id="111" name="Google Shape;111;p11"/>
            <p:cNvSpPr/>
            <p:nvPr/>
          </p:nvSpPr>
          <p:spPr>
            <a:xfrm rot="8100212">
              <a:off x="7762511" y="3888504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12" name="Google Shape;112;p11"/>
            <p:cNvSpPr/>
            <p:nvPr/>
          </p:nvSpPr>
          <p:spPr>
            <a:xfrm rot="8100212">
              <a:off x="-794289" y="-1697171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13" name="Google Shape;113;p11"/>
          <p:cNvGrpSpPr/>
          <p:nvPr/>
        </p:nvGrpSpPr>
        <p:grpSpPr>
          <a:xfrm flipH="1" rot="10800000">
            <a:off x="-2899175" y="-2517177"/>
            <a:ext cx="15000201" cy="10115351"/>
            <a:chOff x="-3088675" y="-2537727"/>
            <a:chExt cx="15000201" cy="10115351"/>
          </a:xfrm>
        </p:grpSpPr>
        <p:sp>
          <p:nvSpPr>
            <p:cNvPr id="114" name="Google Shape;114;p11"/>
            <p:cNvSpPr/>
            <p:nvPr/>
          </p:nvSpPr>
          <p:spPr>
            <a:xfrm rot="-2700000">
              <a:off x="7909" y="-28915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15" name="Google Shape;115;p11"/>
            <p:cNvSpPr/>
            <p:nvPr/>
          </p:nvSpPr>
          <p:spPr>
            <a:xfrm rot="-2700000">
              <a:off x="-1635741" y="-28238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16" name="Google Shape;116;p11"/>
            <p:cNvSpPr/>
            <p:nvPr/>
          </p:nvSpPr>
          <p:spPr>
            <a:xfrm rot="-2700000">
              <a:off x="1542098" y="3471130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17" name="Google Shape;117;p11"/>
            <p:cNvSpPr/>
            <p:nvPr/>
          </p:nvSpPr>
          <p:spPr>
            <a:xfrm rot="8100000">
              <a:off x="8537060" y="347113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18" name="Google Shape;118;p11"/>
            <p:cNvSpPr/>
            <p:nvPr/>
          </p:nvSpPr>
          <p:spPr>
            <a:xfrm rot="8100000">
              <a:off x="9611760" y="736105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19" name="Google Shape;119;p11"/>
            <p:cNvSpPr/>
            <p:nvPr/>
          </p:nvSpPr>
          <p:spPr>
            <a:xfrm rot="8100000">
              <a:off x="9093047" y="-1336521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120" name="Google Shape;120;p11"/>
          <p:cNvSpPr txBox="1"/>
          <p:nvPr>
            <p:ph hasCustomPrompt="1" type="title"/>
          </p:nvPr>
        </p:nvSpPr>
        <p:spPr>
          <a:xfrm>
            <a:off x="2231700" y="1526150"/>
            <a:ext cx="4680600" cy="113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21" name="Google Shape;121;p11"/>
          <p:cNvSpPr txBox="1"/>
          <p:nvPr>
            <p:ph idx="1" type="subTitle"/>
          </p:nvPr>
        </p:nvSpPr>
        <p:spPr>
          <a:xfrm>
            <a:off x="2231700" y="2662450"/>
            <a:ext cx="46806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3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oogle Shape;125;p13"/>
          <p:cNvGrpSpPr/>
          <p:nvPr/>
        </p:nvGrpSpPr>
        <p:grpSpPr>
          <a:xfrm>
            <a:off x="7203175" y="-862807"/>
            <a:ext cx="5241025" cy="7903450"/>
            <a:chOff x="7203175" y="-862807"/>
            <a:chExt cx="5241025" cy="7903450"/>
          </a:xfrm>
        </p:grpSpPr>
        <p:sp>
          <p:nvSpPr>
            <p:cNvPr id="126" name="Google Shape;126;p13"/>
            <p:cNvSpPr/>
            <p:nvPr/>
          </p:nvSpPr>
          <p:spPr>
            <a:xfrm rot="8100212">
              <a:off x="7652636" y="3526554"/>
              <a:ext cx="3435478" cy="26940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27" name="Google Shape;127;p13"/>
            <p:cNvSpPr/>
            <p:nvPr/>
          </p:nvSpPr>
          <p:spPr>
            <a:xfrm rot="8100212">
              <a:off x="8559261" y="-4279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28" name="Google Shape;128;p13"/>
          <p:cNvGrpSpPr/>
          <p:nvPr/>
        </p:nvGrpSpPr>
        <p:grpSpPr>
          <a:xfrm>
            <a:off x="7462575" y="-911677"/>
            <a:ext cx="4547826" cy="8442050"/>
            <a:chOff x="7462575" y="-911677"/>
            <a:chExt cx="4547826" cy="8442050"/>
          </a:xfrm>
        </p:grpSpPr>
        <p:sp>
          <p:nvSpPr>
            <p:cNvPr id="129" name="Google Shape;129;p13"/>
            <p:cNvSpPr/>
            <p:nvPr/>
          </p:nvSpPr>
          <p:spPr>
            <a:xfrm rot="8100000">
              <a:off x="8953347" y="-1356821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30" name="Google Shape;130;p13"/>
            <p:cNvSpPr/>
            <p:nvPr/>
          </p:nvSpPr>
          <p:spPr>
            <a:xfrm rot="8100000">
              <a:off x="9710635" y="269898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31" name="Google Shape;131;p13"/>
            <p:cNvSpPr/>
            <p:nvPr/>
          </p:nvSpPr>
          <p:spPr>
            <a:xfrm rot="8100000">
              <a:off x="9210522" y="3515229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132" name="Google Shape;13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3" name="Google Shape;133;p13"/>
          <p:cNvSpPr txBox="1"/>
          <p:nvPr>
            <p:ph idx="1" type="subTitle"/>
          </p:nvPr>
        </p:nvSpPr>
        <p:spPr>
          <a:xfrm>
            <a:off x="1418200" y="1477536"/>
            <a:ext cx="59994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2" type="subTitle"/>
          </p:nvPr>
        </p:nvSpPr>
        <p:spPr>
          <a:xfrm>
            <a:off x="1418200" y="2374824"/>
            <a:ext cx="59994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idx="3" type="subTitle"/>
          </p:nvPr>
        </p:nvSpPr>
        <p:spPr>
          <a:xfrm>
            <a:off x="1418200" y="3268523"/>
            <a:ext cx="59994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3"/>
          <p:cNvSpPr txBox="1"/>
          <p:nvPr>
            <p:ph idx="4" type="subTitle"/>
          </p:nvPr>
        </p:nvSpPr>
        <p:spPr>
          <a:xfrm>
            <a:off x="1418200" y="4162225"/>
            <a:ext cx="59994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3"/>
          <p:cNvSpPr txBox="1"/>
          <p:nvPr>
            <p:ph hasCustomPrompt="1" idx="5" type="title"/>
          </p:nvPr>
        </p:nvSpPr>
        <p:spPr>
          <a:xfrm>
            <a:off x="713222" y="1109725"/>
            <a:ext cx="660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/>
          <p:nvPr>
            <p:ph hasCustomPrompt="1" idx="6" type="title"/>
          </p:nvPr>
        </p:nvSpPr>
        <p:spPr>
          <a:xfrm>
            <a:off x="718393" y="2897121"/>
            <a:ext cx="660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/>
          <p:nvPr>
            <p:ph hasCustomPrompt="1" idx="7" type="title"/>
          </p:nvPr>
        </p:nvSpPr>
        <p:spPr>
          <a:xfrm>
            <a:off x="713233" y="2003422"/>
            <a:ext cx="660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/>
          <p:nvPr>
            <p:ph hasCustomPrompt="1" idx="8" type="title"/>
          </p:nvPr>
        </p:nvSpPr>
        <p:spPr>
          <a:xfrm>
            <a:off x="718399" y="3790824"/>
            <a:ext cx="660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/>
          <p:nvPr>
            <p:ph idx="9" type="subTitle"/>
          </p:nvPr>
        </p:nvSpPr>
        <p:spPr>
          <a:xfrm>
            <a:off x="1418200" y="1109725"/>
            <a:ext cx="59994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6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2" name="Google Shape;142;p13"/>
          <p:cNvSpPr txBox="1"/>
          <p:nvPr>
            <p:ph idx="13" type="subTitle"/>
          </p:nvPr>
        </p:nvSpPr>
        <p:spPr>
          <a:xfrm>
            <a:off x="1418200" y="2003424"/>
            <a:ext cx="59994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6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3" name="Google Shape;143;p13"/>
          <p:cNvSpPr txBox="1"/>
          <p:nvPr>
            <p:ph idx="14" type="subTitle"/>
          </p:nvPr>
        </p:nvSpPr>
        <p:spPr>
          <a:xfrm>
            <a:off x="1418200" y="2897123"/>
            <a:ext cx="59994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6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4" name="Google Shape;144;p13"/>
          <p:cNvSpPr txBox="1"/>
          <p:nvPr>
            <p:ph idx="15" type="subTitle"/>
          </p:nvPr>
        </p:nvSpPr>
        <p:spPr>
          <a:xfrm>
            <a:off x="1418200" y="3790822"/>
            <a:ext cx="59994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6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4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14"/>
          <p:cNvGrpSpPr/>
          <p:nvPr/>
        </p:nvGrpSpPr>
        <p:grpSpPr>
          <a:xfrm>
            <a:off x="-2210650" y="-1971807"/>
            <a:ext cx="14434900" cy="9812700"/>
            <a:chOff x="-2210650" y="-1971807"/>
            <a:chExt cx="14434900" cy="9812700"/>
          </a:xfrm>
        </p:grpSpPr>
        <p:sp>
          <p:nvSpPr>
            <p:cNvPr id="148" name="Google Shape;148;p14"/>
            <p:cNvSpPr/>
            <p:nvPr/>
          </p:nvSpPr>
          <p:spPr>
            <a:xfrm rot="-8099788">
              <a:off x="-1761339" y="4326654"/>
              <a:ext cx="3435478" cy="26940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49" name="Google Shape;149;p14"/>
            <p:cNvSpPr/>
            <p:nvPr/>
          </p:nvSpPr>
          <p:spPr>
            <a:xfrm rot="8100212">
              <a:off x="8339311" y="-115179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50" name="Google Shape;150;p14"/>
          <p:cNvGrpSpPr/>
          <p:nvPr/>
        </p:nvGrpSpPr>
        <p:grpSpPr>
          <a:xfrm>
            <a:off x="-125836" y="-2860532"/>
            <a:ext cx="12257561" cy="10892806"/>
            <a:chOff x="-125836" y="-2860532"/>
            <a:chExt cx="12257561" cy="10892806"/>
          </a:xfrm>
        </p:grpSpPr>
        <p:sp>
          <p:nvSpPr>
            <p:cNvPr id="151" name="Google Shape;151;p14"/>
            <p:cNvSpPr/>
            <p:nvPr/>
          </p:nvSpPr>
          <p:spPr>
            <a:xfrm rot="8100000">
              <a:off x="7225122" y="-2997421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52" name="Google Shape;152;p14"/>
            <p:cNvSpPr/>
            <p:nvPr/>
          </p:nvSpPr>
          <p:spPr>
            <a:xfrm rot="8100000">
              <a:off x="9633635" y="392578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53" name="Google Shape;153;p14"/>
            <p:cNvSpPr/>
            <p:nvPr/>
          </p:nvSpPr>
          <p:spPr>
            <a:xfrm rot="-8100000">
              <a:off x="1364937" y="-3305676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54" name="Google Shape;154;p14"/>
            <p:cNvSpPr/>
            <p:nvPr/>
          </p:nvSpPr>
          <p:spPr>
            <a:xfrm rot="8100000">
              <a:off x="10052497" y="2598429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155" name="Google Shape;155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6" name="Google Shape;156;p14"/>
          <p:cNvSpPr txBox="1"/>
          <p:nvPr>
            <p:ph idx="1" type="subTitle"/>
          </p:nvPr>
        </p:nvSpPr>
        <p:spPr>
          <a:xfrm>
            <a:off x="4995591" y="2376675"/>
            <a:ext cx="3185100" cy="19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4"/>
          <p:cNvSpPr txBox="1"/>
          <p:nvPr>
            <p:ph idx="2" type="subTitle"/>
          </p:nvPr>
        </p:nvSpPr>
        <p:spPr>
          <a:xfrm>
            <a:off x="963300" y="2376675"/>
            <a:ext cx="3185100" cy="19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4"/>
          <p:cNvSpPr txBox="1"/>
          <p:nvPr>
            <p:ph idx="3" type="subTitle"/>
          </p:nvPr>
        </p:nvSpPr>
        <p:spPr>
          <a:xfrm>
            <a:off x="963300" y="1587825"/>
            <a:ext cx="3185100" cy="8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9" name="Google Shape;159;p14"/>
          <p:cNvSpPr txBox="1"/>
          <p:nvPr>
            <p:ph idx="4" type="subTitle"/>
          </p:nvPr>
        </p:nvSpPr>
        <p:spPr>
          <a:xfrm>
            <a:off x="4995594" y="1587825"/>
            <a:ext cx="3185100" cy="8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5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Google Shape;162;p15"/>
          <p:cNvGrpSpPr/>
          <p:nvPr/>
        </p:nvGrpSpPr>
        <p:grpSpPr>
          <a:xfrm>
            <a:off x="-1699574" y="-2377270"/>
            <a:ext cx="14457974" cy="9485419"/>
            <a:chOff x="-1699574" y="-2377270"/>
            <a:chExt cx="14457974" cy="9485419"/>
          </a:xfrm>
        </p:grpSpPr>
        <p:sp>
          <p:nvSpPr>
            <p:cNvPr id="163" name="Google Shape;163;p15"/>
            <p:cNvSpPr/>
            <p:nvPr/>
          </p:nvSpPr>
          <p:spPr>
            <a:xfrm flipH="1" rot="2699788">
              <a:off x="7753311" y="-1557259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64" name="Google Shape;164;p15"/>
            <p:cNvSpPr/>
            <p:nvPr/>
          </p:nvSpPr>
          <p:spPr>
            <a:xfrm flipH="1" rot="2699788">
              <a:off x="8873461" y="325696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65" name="Google Shape;165;p15"/>
            <p:cNvSpPr/>
            <p:nvPr/>
          </p:nvSpPr>
          <p:spPr>
            <a:xfrm rot="-2700000">
              <a:off x="-1030334" y="4124760"/>
              <a:ext cx="1934220" cy="2694077"/>
            </a:xfrm>
            <a:prstGeom prst="roundRect">
              <a:avLst>
                <a:gd fmla="val 10196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66" name="Google Shape;166;p15"/>
          <p:cNvGrpSpPr/>
          <p:nvPr/>
        </p:nvGrpSpPr>
        <p:grpSpPr>
          <a:xfrm>
            <a:off x="-2704376" y="-3213202"/>
            <a:ext cx="15200026" cy="11148401"/>
            <a:chOff x="-2704376" y="-3213202"/>
            <a:chExt cx="15200026" cy="11148401"/>
          </a:xfrm>
        </p:grpSpPr>
        <p:sp>
          <p:nvSpPr>
            <p:cNvPr id="167" name="Google Shape;167;p15"/>
            <p:cNvSpPr/>
            <p:nvPr/>
          </p:nvSpPr>
          <p:spPr>
            <a:xfrm flipH="1" rot="2700000">
              <a:off x="9551309" y="-3566996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68" name="Google Shape;168;p15"/>
            <p:cNvSpPr/>
            <p:nvPr/>
          </p:nvSpPr>
          <p:spPr>
            <a:xfrm flipH="1" rot="2700000">
              <a:off x="10195884" y="-214967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69" name="Google Shape;169;p15"/>
            <p:cNvSpPr/>
            <p:nvPr/>
          </p:nvSpPr>
          <p:spPr>
            <a:xfrm flipH="1" rot="2700000">
              <a:off x="9680497" y="1713955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70" name="Google Shape;170;p15"/>
            <p:cNvSpPr/>
            <p:nvPr/>
          </p:nvSpPr>
          <p:spPr>
            <a:xfrm flipH="1" rot="2700000">
              <a:off x="-1213603" y="3920055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171" name="Google Shape;171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2" name="Google Shape;172;p15"/>
          <p:cNvSpPr txBox="1"/>
          <p:nvPr>
            <p:ph idx="1" type="subTitle"/>
          </p:nvPr>
        </p:nvSpPr>
        <p:spPr>
          <a:xfrm>
            <a:off x="4731475" y="1456100"/>
            <a:ext cx="3699300" cy="29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15"/>
          <p:cNvSpPr txBox="1"/>
          <p:nvPr>
            <p:ph idx="2" type="subTitle"/>
          </p:nvPr>
        </p:nvSpPr>
        <p:spPr>
          <a:xfrm>
            <a:off x="720000" y="1456100"/>
            <a:ext cx="3699300" cy="29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16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" name="Google Shape;176;p16"/>
          <p:cNvGrpSpPr/>
          <p:nvPr/>
        </p:nvGrpSpPr>
        <p:grpSpPr>
          <a:xfrm>
            <a:off x="-3715600" y="-1968782"/>
            <a:ext cx="14968300" cy="9809675"/>
            <a:chOff x="-3715600" y="-1968782"/>
            <a:chExt cx="14968300" cy="9809675"/>
          </a:xfrm>
        </p:grpSpPr>
        <p:sp>
          <p:nvSpPr>
            <p:cNvPr id="177" name="Google Shape;177;p16"/>
            <p:cNvSpPr/>
            <p:nvPr/>
          </p:nvSpPr>
          <p:spPr>
            <a:xfrm flipH="1" rot="8099788">
              <a:off x="7367911" y="4326654"/>
              <a:ext cx="3435478" cy="26940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78" name="Google Shape;178;p16"/>
            <p:cNvSpPr/>
            <p:nvPr/>
          </p:nvSpPr>
          <p:spPr>
            <a:xfrm flipH="1" rot="-8100212">
              <a:off x="-3266139" y="-1148771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79" name="Google Shape;179;p16"/>
          <p:cNvGrpSpPr/>
          <p:nvPr/>
        </p:nvGrpSpPr>
        <p:grpSpPr>
          <a:xfrm flipH="1">
            <a:off x="-3089675" y="-2860532"/>
            <a:ext cx="12257561" cy="10892806"/>
            <a:chOff x="-125836" y="-2860532"/>
            <a:chExt cx="12257561" cy="10892806"/>
          </a:xfrm>
        </p:grpSpPr>
        <p:sp>
          <p:nvSpPr>
            <p:cNvPr id="180" name="Google Shape;180;p16"/>
            <p:cNvSpPr/>
            <p:nvPr/>
          </p:nvSpPr>
          <p:spPr>
            <a:xfrm rot="8100000">
              <a:off x="9633635" y="392578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81" name="Google Shape;181;p16"/>
            <p:cNvSpPr/>
            <p:nvPr/>
          </p:nvSpPr>
          <p:spPr>
            <a:xfrm rot="-8100000">
              <a:off x="1364937" y="-3305676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82" name="Google Shape;182;p16"/>
            <p:cNvSpPr/>
            <p:nvPr/>
          </p:nvSpPr>
          <p:spPr>
            <a:xfrm rot="8100000">
              <a:off x="10052497" y="2598429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183" name="Google Shape;18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4" name="Google Shape;184;p16"/>
          <p:cNvSpPr txBox="1"/>
          <p:nvPr>
            <p:ph idx="1" type="subTitle"/>
          </p:nvPr>
        </p:nvSpPr>
        <p:spPr>
          <a:xfrm>
            <a:off x="720100" y="2365325"/>
            <a:ext cx="2304300" cy="18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16"/>
          <p:cNvSpPr txBox="1"/>
          <p:nvPr>
            <p:ph idx="2" type="subTitle"/>
          </p:nvPr>
        </p:nvSpPr>
        <p:spPr>
          <a:xfrm>
            <a:off x="3423288" y="2365325"/>
            <a:ext cx="2304300" cy="18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16"/>
          <p:cNvSpPr txBox="1"/>
          <p:nvPr>
            <p:ph idx="3" type="subTitle"/>
          </p:nvPr>
        </p:nvSpPr>
        <p:spPr>
          <a:xfrm>
            <a:off x="6126458" y="2365325"/>
            <a:ext cx="2304300" cy="18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16"/>
          <p:cNvSpPr txBox="1"/>
          <p:nvPr>
            <p:ph idx="4" type="subTitle"/>
          </p:nvPr>
        </p:nvSpPr>
        <p:spPr>
          <a:xfrm>
            <a:off x="720100" y="1579600"/>
            <a:ext cx="23043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88" name="Google Shape;188;p16"/>
          <p:cNvSpPr txBox="1"/>
          <p:nvPr>
            <p:ph idx="5" type="subTitle"/>
          </p:nvPr>
        </p:nvSpPr>
        <p:spPr>
          <a:xfrm>
            <a:off x="3423295" y="1579600"/>
            <a:ext cx="23043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89" name="Google Shape;189;p16"/>
          <p:cNvSpPr txBox="1"/>
          <p:nvPr>
            <p:ph idx="6" type="subTitle"/>
          </p:nvPr>
        </p:nvSpPr>
        <p:spPr>
          <a:xfrm>
            <a:off x="6126464" y="1579600"/>
            <a:ext cx="2304300" cy="8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17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" name="Google Shape;192;p17"/>
          <p:cNvGrpSpPr/>
          <p:nvPr/>
        </p:nvGrpSpPr>
        <p:grpSpPr>
          <a:xfrm>
            <a:off x="-1699574" y="-2377270"/>
            <a:ext cx="13337824" cy="9485419"/>
            <a:chOff x="-1699574" y="-2377270"/>
            <a:chExt cx="13337824" cy="9485419"/>
          </a:xfrm>
        </p:grpSpPr>
        <p:sp>
          <p:nvSpPr>
            <p:cNvPr id="193" name="Google Shape;193;p17"/>
            <p:cNvSpPr/>
            <p:nvPr/>
          </p:nvSpPr>
          <p:spPr>
            <a:xfrm flipH="1" rot="2699788">
              <a:off x="7753311" y="-1557259"/>
              <a:ext cx="3435478" cy="26940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94" name="Google Shape;194;p17"/>
            <p:cNvSpPr/>
            <p:nvPr/>
          </p:nvSpPr>
          <p:spPr>
            <a:xfrm rot="-2700000">
              <a:off x="-1030334" y="4124760"/>
              <a:ext cx="1934220" cy="2694077"/>
            </a:xfrm>
            <a:prstGeom prst="roundRect">
              <a:avLst>
                <a:gd fmla="val 1019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95" name="Google Shape;195;p17"/>
          <p:cNvGrpSpPr/>
          <p:nvPr/>
        </p:nvGrpSpPr>
        <p:grpSpPr>
          <a:xfrm>
            <a:off x="-2704376" y="-3213202"/>
            <a:ext cx="15200026" cy="11148401"/>
            <a:chOff x="-2704376" y="-3213202"/>
            <a:chExt cx="15200026" cy="11148401"/>
          </a:xfrm>
        </p:grpSpPr>
        <p:sp>
          <p:nvSpPr>
            <p:cNvPr id="196" name="Google Shape;196;p17"/>
            <p:cNvSpPr/>
            <p:nvPr/>
          </p:nvSpPr>
          <p:spPr>
            <a:xfrm flipH="1" rot="2700000">
              <a:off x="9551309" y="-3566996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97" name="Google Shape;197;p17"/>
            <p:cNvSpPr/>
            <p:nvPr/>
          </p:nvSpPr>
          <p:spPr>
            <a:xfrm flipH="1" rot="2700000">
              <a:off x="10195884" y="-214967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 flipH="1" rot="2700000">
              <a:off x="9921597" y="991680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99" name="Google Shape;199;p17"/>
            <p:cNvSpPr/>
            <p:nvPr/>
          </p:nvSpPr>
          <p:spPr>
            <a:xfrm flipH="1" rot="2700000">
              <a:off x="-1213603" y="3920055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200" name="Google Shape;200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1" name="Google Shape;201;p17"/>
          <p:cNvSpPr txBox="1"/>
          <p:nvPr>
            <p:ph idx="1" type="subTitle"/>
          </p:nvPr>
        </p:nvSpPr>
        <p:spPr>
          <a:xfrm>
            <a:off x="713225" y="1802849"/>
            <a:ext cx="24378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17"/>
          <p:cNvSpPr txBox="1"/>
          <p:nvPr>
            <p:ph idx="2" type="subTitle"/>
          </p:nvPr>
        </p:nvSpPr>
        <p:spPr>
          <a:xfrm>
            <a:off x="3353129" y="1802849"/>
            <a:ext cx="24378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17"/>
          <p:cNvSpPr txBox="1"/>
          <p:nvPr>
            <p:ph idx="3" type="subTitle"/>
          </p:nvPr>
        </p:nvSpPr>
        <p:spPr>
          <a:xfrm>
            <a:off x="713225" y="3651900"/>
            <a:ext cx="24378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17"/>
          <p:cNvSpPr txBox="1"/>
          <p:nvPr>
            <p:ph idx="4" type="subTitle"/>
          </p:nvPr>
        </p:nvSpPr>
        <p:spPr>
          <a:xfrm>
            <a:off x="3353129" y="3651900"/>
            <a:ext cx="24378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17"/>
          <p:cNvSpPr txBox="1"/>
          <p:nvPr>
            <p:ph idx="5" type="subTitle"/>
          </p:nvPr>
        </p:nvSpPr>
        <p:spPr>
          <a:xfrm>
            <a:off x="5993033" y="1802849"/>
            <a:ext cx="24378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17"/>
          <p:cNvSpPr txBox="1"/>
          <p:nvPr>
            <p:ph idx="6" type="subTitle"/>
          </p:nvPr>
        </p:nvSpPr>
        <p:spPr>
          <a:xfrm>
            <a:off x="5993033" y="3651900"/>
            <a:ext cx="24378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17"/>
          <p:cNvSpPr txBox="1"/>
          <p:nvPr>
            <p:ph idx="7" type="subTitle"/>
          </p:nvPr>
        </p:nvSpPr>
        <p:spPr>
          <a:xfrm>
            <a:off x="714325" y="1394175"/>
            <a:ext cx="2435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6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08" name="Google Shape;208;p17"/>
          <p:cNvSpPr txBox="1"/>
          <p:nvPr>
            <p:ph idx="8" type="subTitle"/>
          </p:nvPr>
        </p:nvSpPr>
        <p:spPr>
          <a:xfrm>
            <a:off x="3354226" y="1394175"/>
            <a:ext cx="2435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6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09" name="Google Shape;209;p17"/>
          <p:cNvSpPr txBox="1"/>
          <p:nvPr>
            <p:ph idx="9" type="subTitle"/>
          </p:nvPr>
        </p:nvSpPr>
        <p:spPr>
          <a:xfrm>
            <a:off x="5994127" y="1394175"/>
            <a:ext cx="2435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6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0" name="Google Shape;210;p17"/>
          <p:cNvSpPr txBox="1"/>
          <p:nvPr>
            <p:ph idx="13" type="subTitle"/>
          </p:nvPr>
        </p:nvSpPr>
        <p:spPr>
          <a:xfrm>
            <a:off x="714325" y="3243351"/>
            <a:ext cx="2435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6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1" name="Google Shape;211;p17"/>
          <p:cNvSpPr txBox="1"/>
          <p:nvPr>
            <p:ph idx="14" type="subTitle"/>
          </p:nvPr>
        </p:nvSpPr>
        <p:spPr>
          <a:xfrm>
            <a:off x="3354226" y="3243351"/>
            <a:ext cx="2435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6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2" name="Google Shape;212;p17"/>
          <p:cNvSpPr txBox="1"/>
          <p:nvPr>
            <p:ph idx="15" type="subTitle"/>
          </p:nvPr>
        </p:nvSpPr>
        <p:spPr>
          <a:xfrm>
            <a:off x="5994127" y="3243351"/>
            <a:ext cx="2435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6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8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5" name="Google Shape;215;p18"/>
          <p:cNvGrpSpPr/>
          <p:nvPr/>
        </p:nvGrpSpPr>
        <p:grpSpPr>
          <a:xfrm>
            <a:off x="7437200" y="-2297695"/>
            <a:ext cx="4480925" cy="9621350"/>
            <a:chOff x="7437200" y="-2297695"/>
            <a:chExt cx="4480925" cy="9621350"/>
          </a:xfrm>
        </p:grpSpPr>
        <p:sp>
          <p:nvSpPr>
            <p:cNvPr id="216" name="Google Shape;216;p18"/>
            <p:cNvSpPr/>
            <p:nvPr/>
          </p:nvSpPr>
          <p:spPr>
            <a:xfrm flipH="1" rot="2699788">
              <a:off x="7886661" y="-1477683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17" name="Google Shape;217;p18"/>
            <p:cNvSpPr/>
            <p:nvPr/>
          </p:nvSpPr>
          <p:spPr>
            <a:xfrm flipH="1" rot="-2700212">
              <a:off x="8033336" y="3809417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18" name="Google Shape;218;p18"/>
          <p:cNvGrpSpPr/>
          <p:nvPr/>
        </p:nvGrpSpPr>
        <p:grpSpPr>
          <a:xfrm flipH="1" rot="10800000">
            <a:off x="8420663" y="-2877552"/>
            <a:ext cx="3884763" cy="10956426"/>
            <a:chOff x="8420663" y="-3053227"/>
            <a:chExt cx="3884763" cy="10956426"/>
          </a:xfrm>
        </p:grpSpPr>
        <p:sp>
          <p:nvSpPr>
            <p:cNvPr id="219" name="Google Shape;219;p18"/>
            <p:cNvSpPr/>
            <p:nvPr/>
          </p:nvSpPr>
          <p:spPr>
            <a:xfrm flipH="1" rot="2700000">
              <a:off x="9873597" y="-34070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20" name="Google Shape;220;p18"/>
            <p:cNvSpPr/>
            <p:nvPr/>
          </p:nvSpPr>
          <p:spPr>
            <a:xfrm flipH="1" rot="2700000">
              <a:off x="10005659" y="-2099346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21" name="Google Shape;221;p18"/>
            <p:cNvSpPr/>
            <p:nvPr/>
          </p:nvSpPr>
          <p:spPr>
            <a:xfrm flipH="1" rot="8100000">
              <a:off x="10068835" y="3888055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222" name="Google Shape;222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19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26" name="Google Shape;226;p19"/>
          <p:cNvGrpSpPr/>
          <p:nvPr/>
        </p:nvGrpSpPr>
        <p:grpSpPr>
          <a:xfrm>
            <a:off x="-2631250" y="-2672557"/>
            <a:ext cx="14384200" cy="10202800"/>
            <a:chOff x="-2631250" y="-2672557"/>
            <a:chExt cx="14384200" cy="10202800"/>
          </a:xfrm>
        </p:grpSpPr>
        <p:sp>
          <p:nvSpPr>
            <p:cNvPr id="227" name="Google Shape;227;p19"/>
            <p:cNvSpPr/>
            <p:nvPr/>
          </p:nvSpPr>
          <p:spPr>
            <a:xfrm rot="8100212">
              <a:off x="7868011" y="4016154"/>
              <a:ext cx="3435478" cy="26940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28" name="Google Shape;228;p19"/>
            <p:cNvSpPr/>
            <p:nvPr/>
          </p:nvSpPr>
          <p:spPr>
            <a:xfrm rot="8100212">
              <a:off x="-2181789" y="-185254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29" name="Google Shape;229;p19"/>
          <p:cNvGrpSpPr/>
          <p:nvPr/>
        </p:nvGrpSpPr>
        <p:grpSpPr>
          <a:xfrm>
            <a:off x="7462575" y="-911677"/>
            <a:ext cx="4725276" cy="9056925"/>
            <a:chOff x="7462575" y="-911677"/>
            <a:chExt cx="4725276" cy="9056925"/>
          </a:xfrm>
        </p:grpSpPr>
        <p:sp>
          <p:nvSpPr>
            <p:cNvPr id="230" name="Google Shape;230;p19"/>
            <p:cNvSpPr/>
            <p:nvPr/>
          </p:nvSpPr>
          <p:spPr>
            <a:xfrm rot="8100000">
              <a:off x="8953347" y="-1356821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31" name="Google Shape;231;p19"/>
            <p:cNvSpPr/>
            <p:nvPr/>
          </p:nvSpPr>
          <p:spPr>
            <a:xfrm rot="8100000">
              <a:off x="9888085" y="275613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32" name="Google Shape;232;p19"/>
            <p:cNvSpPr/>
            <p:nvPr/>
          </p:nvSpPr>
          <p:spPr>
            <a:xfrm rot="8100000">
              <a:off x="10017272" y="4130104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0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0"/>
          <p:cNvSpPr txBox="1"/>
          <p:nvPr/>
        </p:nvSpPr>
        <p:spPr>
          <a:xfrm>
            <a:off x="713225" y="3496900"/>
            <a:ext cx="3944400" cy="7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Actor"/>
                <a:ea typeface="Actor"/>
                <a:cs typeface="Actor"/>
                <a:sym typeface="Actor"/>
                <a:hlinkClick r:id="rId3"/>
              </a:rPr>
              <a:t>Slidesgo</a:t>
            </a:r>
            <a:r>
              <a:rPr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endParaRPr b="1" sz="1200" u="sng"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236" name="Google Shape;236;p20"/>
          <p:cNvSpPr txBox="1"/>
          <p:nvPr>
            <p:ph type="title"/>
          </p:nvPr>
        </p:nvSpPr>
        <p:spPr>
          <a:xfrm>
            <a:off x="713225" y="539500"/>
            <a:ext cx="39444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7" name="Google Shape;237;p20"/>
          <p:cNvSpPr txBox="1"/>
          <p:nvPr>
            <p:ph idx="1" type="subTitle"/>
          </p:nvPr>
        </p:nvSpPr>
        <p:spPr>
          <a:xfrm>
            <a:off x="713225" y="1703425"/>
            <a:ext cx="39444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8" name="Google Shape;238;p20"/>
          <p:cNvGrpSpPr/>
          <p:nvPr/>
        </p:nvGrpSpPr>
        <p:grpSpPr>
          <a:xfrm>
            <a:off x="7047500" y="-1971807"/>
            <a:ext cx="4963550" cy="9012450"/>
            <a:chOff x="7203175" y="-1971807"/>
            <a:chExt cx="4963550" cy="9012450"/>
          </a:xfrm>
        </p:grpSpPr>
        <p:sp>
          <p:nvSpPr>
            <p:cNvPr id="239" name="Google Shape;239;p20"/>
            <p:cNvSpPr/>
            <p:nvPr/>
          </p:nvSpPr>
          <p:spPr>
            <a:xfrm rot="8100212">
              <a:off x="7652636" y="3526554"/>
              <a:ext cx="3435478" cy="26940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40" name="Google Shape;240;p20"/>
            <p:cNvSpPr/>
            <p:nvPr/>
          </p:nvSpPr>
          <p:spPr>
            <a:xfrm rot="8100212">
              <a:off x="8281786" y="-115179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41" name="Google Shape;241;p20"/>
          <p:cNvGrpSpPr/>
          <p:nvPr/>
        </p:nvGrpSpPr>
        <p:grpSpPr>
          <a:xfrm>
            <a:off x="4294525" y="-1971802"/>
            <a:ext cx="7560201" cy="8777276"/>
            <a:chOff x="4294525" y="-1971802"/>
            <a:chExt cx="7560201" cy="8777276"/>
          </a:xfrm>
        </p:grpSpPr>
        <p:sp>
          <p:nvSpPr>
            <p:cNvPr id="242" name="Google Shape;242;p20"/>
            <p:cNvSpPr/>
            <p:nvPr/>
          </p:nvSpPr>
          <p:spPr>
            <a:xfrm rot="8100000">
              <a:off x="7552397" y="-2416946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43" name="Google Shape;243;p20"/>
            <p:cNvSpPr/>
            <p:nvPr/>
          </p:nvSpPr>
          <p:spPr>
            <a:xfrm rot="8100000">
              <a:off x="9554960" y="269898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44" name="Google Shape;244;p20"/>
            <p:cNvSpPr/>
            <p:nvPr/>
          </p:nvSpPr>
          <p:spPr>
            <a:xfrm rot="8100000">
              <a:off x="7917872" y="2790329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45" name="Google Shape;245;p20"/>
            <p:cNvSpPr/>
            <p:nvPr/>
          </p:nvSpPr>
          <p:spPr>
            <a:xfrm rot="8100000">
              <a:off x="5785297" y="-2342496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/>
          <p:nvPr/>
        </p:nvSpPr>
        <p:spPr>
          <a:xfrm rot="8100212">
            <a:off x="7462861" y="2816504"/>
            <a:ext cx="3435478" cy="2694077"/>
          </a:xfrm>
          <a:prstGeom prst="roundRect">
            <a:avLst>
              <a:gd fmla="val 10196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ctor"/>
              <a:ea typeface="Actor"/>
              <a:cs typeface="Actor"/>
              <a:sym typeface="Actor"/>
            </a:endParaRPr>
          </a:p>
        </p:txBody>
      </p:sp>
      <p:grpSp>
        <p:nvGrpSpPr>
          <p:cNvPr id="27" name="Google Shape;27;p3"/>
          <p:cNvGrpSpPr/>
          <p:nvPr/>
        </p:nvGrpSpPr>
        <p:grpSpPr>
          <a:xfrm>
            <a:off x="6586075" y="173048"/>
            <a:ext cx="5303599" cy="5976826"/>
            <a:chOff x="6586075" y="173048"/>
            <a:chExt cx="5303599" cy="5976826"/>
          </a:xfrm>
        </p:grpSpPr>
        <p:sp>
          <p:nvSpPr>
            <p:cNvPr id="28" name="Google Shape;28;p3"/>
            <p:cNvSpPr/>
            <p:nvPr/>
          </p:nvSpPr>
          <p:spPr>
            <a:xfrm rot="8100000">
              <a:off x="8039010" y="204338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 rot="8100000">
              <a:off x="9501235" y="1755955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 rot="8100000">
              <a:off x="9810447" y="-272096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31" name="Google Shape;31;p3"/>
          <p:cNvSpPr txBox="1"/>
          <p:nvPr>
            <p:ph type="title"/>
          </p:nvPr>
        </p:nvSpPr>
        <p:spPr>
          <a:xfrm>
            <a:off x="713225" y="1947450"/>
            <a:ext cx="5067600" cy="151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3"/>
          <p:cNvSpPr txBox="1"/>
          <p:nvPr>
            <p:ph hasCustomPrompt="1" idx="2" type="title"/>
          </p:nvPr>
        </p:nvSpPr>
        <p:spPr>
          <a:xfrm>
            <a:off x="713225" y="1031550"/>
            <a:ext cx="16521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/>
          <p:nvPr>
            <p:ph idx="1" type="subTitle"/>
          </p:nvPr>
        </p:nvSpPr>
        <p:spPr>
          <a:xfrm>
            <a:off x="713225" y="3458850"/>
            <a:ext cx="50676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1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" name="Google Shape;248;p21"/>
          <p:cNvGrpSpPr/>
          <p:nvPr/>
        </p:nvGrpSpPr>
        <p:grpSpPr>
          <a:xfrm>
            <a:off x="7437200" y="-2297695"/>
            <a:ext cx="4480925" cy="9621350"/>
            <a:chOff x="7437200" y="-2297695"/>
            <a:chExt cx="4480925" cy="9621350"/>
          </a:xfrm>
        </p:grpSpPr>
        <p:sp>
          <p:nvSpPr>
            <p:cNvPr id="249" name="Google Shape;249;p21"/>
            <p:cNvSpPr/>
            <p:nvPr/>
          </p:nvSpPr>
          <p:spPr>
            <a:xfrm flipH="1" rot="2699788">
              <a:off x="7886661" y="-1477683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50" name="Google Shape;250;p21"/>
            <p:cNvSpPr/>
            <p:nvPr/>
          </p:nvSpPr>
          <p:spPr>
            <a:xfrm flipH="1" rot="-2700212">
              <a:off x="8033336" y="3809417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51" name="Google Shape;251;p21"/>
          <p:cNvGrpSpPr/>
          <p:nvPr/>
        </p:nvGrpSpPr>
        <p:grpSpPr>
          <a:xfrm flipH="1" rot="10800000">
            <a:off x="8420663" y="-2877552"/>
            <a:ext cx="3884763" cy="10956426"/>
            <a:chOff x="8420663" y="-3053227"/>
            <a:chExt cx="3884763" cy="10956426"/>
          </a:xfrm>
        </p:grpSpPr>
        <p:sp>
          <p:nvSpPr>
            <p:cNvPr id="252" name="Google Shape;252;p21"/>
            <p:cNvSpPr/>
            <p:nvPr/>
          </p:nvSpPr>
          <p:spPr>
            <a:xfrm flipH="1" rot="2700000">
              <a:off x="9873597" y="-34070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53" name="Google Shape;253;p21"/>
            <p:cNvSpPr/>
            <p:nvPr/>
          </p:nvSpPr>
          <p:spPr>
            <a:xfrm flipH="1" rot="2700000">
              <a:off x="10005659" y="-2099346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54" name="Google Shape;254;p21"/>
            <p:cNvSpPr/>
            <p:nvPr/>
          </p:nvSpPr>
          <p:spPr>
            <a:xfrm flipH="1" rot="8100000">
              <a:off x="10068835" y="3888055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22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7" name="Google Shape;257;p22"/>
          <p:cNvGrpSpPr/>
          <p:nvPr/>
        </p:nvGrpSpPr>
        <p:grpSpPr>
          <a:xfrm flipH="1" rot="10800000">
            <a:off x="-3021250" y="-2003645"/>
            <a:ext cx="15472225" cy="8830263"/>
            <a:chOff x="-3021250" y="-1996270"/>
            <a:chExt cx="15472225" cy="8830263"/>
          </a:xfrm>
        </p:grpSpPr>
        <p:sp>
          <p:nvSpPr>
            <p:cNvPr id="258" name="Google Shape;258;p22"/>
            <p:cNvSpPr/>
            <p:nvPr/>
          </p:nvSpPr>
          <p:spPr>
            <a:xfrm rot="-2699788">
              <a:off x="-1577264" y="-1176259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59" name="Google Shape;259;p22"/>
            <p:cNvSpPr/>
            <p:nvPr/>
          </p:nvSpPr>
          <p:spPr>
            <a:xfrm rot="-2699788">
              <a:off x="-2571789" y="297911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0" name="Google Shape;260;p22"/>
            <p:cNvSpPr/>
            <p:nvPr/>
          </p:nvSpPr>
          <p:spPr>
            <a:xfrm rot="8100212">
              <a:off x="7584961" y="3319904"/>
              <a:ext cx="3435478" cy="2694077"/>
            </a:xfrm>
            <a:prstGeom prst="rect">
              <a:avLst/>
            </a:prstGeom>
            <a:solidFill>
              <a:srgbClr val="D8AB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1" name="Google Shape;261;p22"/>
            <p:cNvSpPr/>
            <p:nvPr/>
          </p:nvSpPr>
          <p:spPr>
            <a:xfrm rot="8100212">
              <a:off x="8566036" y="-80754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62" name="Google Shape;262;p22"/>
          <p:cNvGrpSpPr/>
          <p:nvPr/>
        </p:nvGrpSpPr>
        <p:grpSpPr>
          <a:xfrm flipH="1" rot="10800000">
            <a:off x="-3088675" y="-2537727"/>
            <a:ext cx="15343101" cy="9905801"/>
            <a:chOff x="-3088675" y="-2537727"/>
            <a:chExt cx="15343101" cy="9905801"/>
          </a:xfrm>
        </p:grpSpPr>
        <p:sp>
          <p:nvSpPr>
            <p:cNvPr id="263" name="Google Shape;263;p22"/>
            <p:cNvSpPr/>
            <p:nvPr/>
          </p:nvSpPr>
          <p:spPr>
            <a:xfrm rot="-2700000">
              <a:off x="7909" y="-28915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4" name="Google Shape;264;p22"/>
            <p:cNvSpPr/>
            <p:nvPr/>
          </p:nvSpPr>
          <p:spPr>
            <a:xfrm rot="-2700000">
              <a:off x="-1635741" y="-28238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5" name="Google Shape;265;p22"/>
            <p:cNvSpPr/>
            <p:nvPr/>
          </p:nvSpPr>
          <p:spPr>
            <a:xfrm rot="-2700000">
              <a:off x="-210502" y="1713955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6" name="Google Shape;266;p22"/>
            <p:cNvSpPr/>
            <p:nvPr/>
          </p:nvSpPr>
          <p:spPr>
            <a:xfrm rot="8100000">
              <a:off x="8289410" y="326158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7" name="Google Shape;267;p22"/>
            <p:cNvSpPr/>
            <p:nvPr/>
          </p:nvSpPr>
          <p:spPr>
            <a:xfrm rot="8100000">
              <a:off x="9954660" y="3109505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8" name="Google Shape;268;p22"/>
            <p:cNvSpPr/>
            <p:nvPr/>
          </p:nvSpPr>
          <p:spPr>
            <a:xfrm rot="8100000">
              <a:off x="9093047" y="-1336521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4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" name="Google Shape;36;p4"/>
          <p:cNvGrpSpPr/>
          <p:nvPr/>
        </p:nvGrpSpPr>
        <p:grpSpPr>
          <a:xfrm flipH="1">
            <a:off x="-2134450" y="-1968782"/>
            <a:ext cx="14511100" cy="9809675"/>
            <a:chOff x="-3715600" y="-1968782"/>
            <a:chExt cx="14511100" cy="9809675"/>
          </a:xfrm>
        </p:grpSpPr>
        <p:sp>
          <p:nvSpPr>
            <p:cNvPr id="37" name="Google Shape;37;p4"/>
            <p:cNvSpPr/>
            <p:nvPr/>
          </p:nvSpPr>
          <p:spPr>
            <a:xfrm flipH="1" rot="8099788">
              <a:off x="6910711" y="4326654"/>
              <a:ext cx="3435478" cy="26940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 flipH="1" rot="-8100212">
              <a:off x="-3266139" y="-1148771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39" name="Google Shape;39;p4"/>
          <p:cNvGrpSpPr/>
          <p:nvPr/>
        </p:nvGrpSpPr>
        <p:grpSpPr>
          <a:xfrm>
            <a:off x="7799700" y="3043573"/>
            <a:ext cx="3951024" cy="4988701"/>
            <a:chOff x="8180700" y="3043573"/>
            <a:chExt cx="3951024" cy="4988701"/>
          </a:xfrm>
        </p:grpSpPr>
        <p:sp>
          <p:nvSpPr>
            <p:cNvPr id="40" name="Google Shape;40;p4"/>
            <p:cNvSpPr/>
            <p:nvPr/>
          </p:nvSpPr>
          <p:spPr>
            <a:xfrm rot="8100000">
              <a:off x="9633635" y="392578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 rot="8100000">
              <a:off x="10052497" y="2598429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42" name="Google Shape;42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" name="Google Shape;43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5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5"/>
          <p:cNvGrpSpPr/>
          <p:nvPr/>
        </p:nvGrpSpPr>
        <p:grpSpPr>
          <a:xfrm>
            <a:off x="-2210650" y="-1971807"/>
            <a:ext cx="14434900" cy="9812700"/>
            <a:chOff x="-2210650" y="-1971807"/>
            <a:chExt cx="14434900" cy="9812700"/>
          </a:xfrm>
        </p:grpSpPr>
        <p:sp>
          <p:nvSpPr>
            <p:cNvPr id="47" name="Google Shape;47;p5"/>
            <p:cNvSpPr/>
            <p:nvPr/>
          </p:nvSpPr>
          <p:spPr>
            <a:xfrm rot="-8099788">
              <a:off x="-1761339" y="4326654"/>
              <a:ext cx="3435478" cy="26940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48" name="Google Shape;48;p5"/>
            <p:cNvSpPr/>
            <p:nvPr/>
          </p:nvSpPr>
          <p:spPr>
            <a:xfrm rot="8100212">
              <a:off x="8339311" y="-115179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49" name="Google Shape;49;p5"/>
          <p:cNvGrpSpPr/>
          <p:nvPr/>
        </p:nvGrpSpPr>
        <p:grpSpPr>
          <a:xfrm>
            <a:off x="-125836" y="-2860532"/>
            <a:ext cx="12257561" cy="10892806"/>
            <a:chOff x="-125836" y="-2860532"/>
            <a:chExt cx="12257561" cy="10892806"/>
          </a:xfrm>
        </p:grpSpPr>
        <p:sp>
          <p:nvSpPr>
            <p:cNvPr id="50" name="Google Shape;50;p5"/>
            <p:cNvSpPr/>
            <p:nvPr/>
          </p:nvSpPr>
          <p:spPr>
            <a:xfrm rot="8100000">
              <a:off x="7225122" y="-2997421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 rot="8100000">
              <a:off x="9633635" y="392578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52" name="Google Shape;52;p5"/>
            <p:cNvSpPr/>
            <p:nvPr/>
          </p:nvSpPr>
          <p:spPr>
            <a:xfrm rot="-8100000">
              <a:off x="1364937" y="-3305676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 rot="8100000">
              <a:off x="10052497" y="2598429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" type="subTitle"/>
          </p:nvPr>
        </p:nvSpPr>
        <p:spPr>
          <a:xfrm>
            <a:off x="5055284" y="299037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" name="Google Shape;56;p5"/>
          <p:cNvSpPr txBox="1"/>
          <p:nvPr>
            <p:ph idx="2" type="subTitle"/>
          </p:nvPr>
        </p:nvSpPr>
        <p:spPr>
          <a:xfrm>
            <a:off x="1583300" y="299037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5"/>
          <p:cNvSpPr txBox="1"/>
          <p:nvPr>
            <p:ph idx="3" type="subTitle"/>
          </p:nvPr>
        </p:nvSpPr>
        <p:spPr>
          <a:xfrm>
            <a:off x="5055275" y="249387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58" name="Google Shape;58;p5"/>
          <p:cNvSpPr txBox="1"/>
          <p:nvPr>
            <p:ph idx="4" type="subTitle"/>
          </p:nvPr>
        </p:nvSpPr>
        <p:spPr>
          <a:xfrm>
            <a:off x="1583075" y="249387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b="1" sz="2400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6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6"/>
          <p:cNvSpPr/>
          <p:nvPr/>
        </p:nvSpPr>
        <p:spPr>
          <a:xfrm rot="8100000">
            <a:off x="9708922" y="-495421"/>
            <a:ext cx="588454" cy="4460288"/>
          </a:xfrm>
          <a:prstGeom prst="roundRect">
            <a:avLst>
              <a:gd fmla="val 1921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ctor"/>
              <a:ea typeface="Actor"/>
              <a:cs typeface="Actor"/>
              <a:sym typeface="Actor"/>
            </a:endParaRPr>
          </a:p>
        </p:txBody>
      </p:sp>
      <p:grpSp>
        <p:nvGrpSpPr>
          <p:cNvPr id="62" name="Google Shape;62;p6"/>
          <p:cNvGrpSpPr/>
          <p:nvPr/>
        </p:nvGrpSpPr>
        <p:grpSpPr>
          <a:xfrm>
            <a:off x="-1246749" y="2436943"/>
            <a:ext cx="13927824" cy="4334100"/>
            <a:chOff x="-1246749" y="2436943"/>
            <a:chExt cx="13927824" cy="4334100"/>
          </a:xfrm>
        </p:grpSpPr>
        <p:sp>
          <p:nvSpPr>
            <p:cNvPr id="63" name="Google Shape;63;p6"/>
            <p:cNvSpPr/>
            <p:nvPr/>
          </p:nvSpPr>
          <p:spPr>
            <a:xfrm rot="-2700000">
              <a:off x="-485926" y="3885436"/>
              <a:ext cx="1308855" cy="2694077"/>
            </a:xfrm>
            <a:prstGeom prst="roundRect">
              <a:avLst>
                <a:gd fmla="val 1019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64" name="Google Shape;64;p6"/>
            <p:cNvSpPr/>
            <p:nvPr/>
          </p:nvSpPr>
          <p:spPr>
            <a:xfrm rot="8100212">
              <a:off x="8796136" y="3256954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65" name="Google Shape;6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7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" name="Google Shape;68;p7"/>
          <p:cNvGrpSpPr/>
          <p:nvPr/>
        </p:nvGrpSpPr>
        <p:grpSpPr>
          <a:xfrm>
            <a:off x="0" y="-1180952"/>
            <a:ext cx="11703074" cy="9242351"/>
            <a:chOff x="0" y="-1180952"/>
            <a:chExt cx="11703074" cy="9242351"/>
          </a:xfrm>
        </p:grpSpPr>
        <p:sp>
          <p:nvSpPr>
            <p:cNvPr id="69" name="Google Shape;69;p7"/>
            <p:cNvSpPr/>
            <p:nvPr/>
          </p:nvSpPr>
          <p:spPr>
            <a:xfrm rot="-2700000">
              <a:off x="8007359" y="-1534746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70" name="Google Shape;70;p7"/>
            <p:cNvSpPr/>
            <p:nvPr/>
          </p:nvSpPr>
          <p:spPr>
            <a:xfrm rot="-2700000">
              <a:off x="9403309" y="3532404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71" name="Google Shape;71;p7"/>
            <p:cNvSpPr/>
            <p:nvPr/>
          </p:nvSpPr>
          <p:spPr>
            <a:xfrm rot="-2700000">
              <a:off x="1490773" y="4046255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72" name="Google Shape;72;p7"/>
          <p:cNvSpPr/>
          <p:nvPr/>
        </p:nvSpPr>
        <p:spPr>
          <a:xfrm rot="-2699788">
            <a:off x="7227586" y="3588266"/>
            <a:ext cx="3435478" cy="269407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73" name="Google Shape;73;p7"/>
          <p:cNvSpPr txBox="1"/>
          <p:nvPr>
            <p:ph type="title"/>
          </p:nvPr>
        </p:nvSpPr>
        <p:spPr>
          <a:xfrm>
            <a:off x="720000" y="652113"/>
            <a:ext cx="39189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4" name="Google Shape;74;p7"/>
          <p:cNvSpPr txBox="1"/>
          <p:nvPr>
            <p:ph idx="1" type="subTitle"/>
          </p:nvPr>
        </p:nvSpPr>
        <p:spPr>
          <a:xfrm>
            <a:off x="720000" y="1294888"/>
            <a:ext cx="4160700" cy="31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75" name="Google Shape;75;p7"/>
          <p:cNvSpPr/>
          <p:nvPr>
            <p:ph idx="2" type="pic"/>
          </p:nvPr>
        </p:nvSpPr>
        <p:spPr>
          <a:xfrm>
            <a:off x="5177275" y="678300"/>
            <a:ext cx="3253500" cy="3786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8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" name="Google Shape;78;p8"/>
          <p:cNvGrpSpPr/>
          <p:nvPr/>
        </p:nvGrpSpPr>
        <p:grpSpPr>
          <a:xfrm>
            <a:off x="-1586650" y="-2348707"/>
            <a:ext cx="13011250" cy="9637000"/>
            <a:chOff x="-1586650" y="-2348707"/>
            <a:chExt cx="13011250" cy="9637000"/>
          </a:xfrm>
        </p:grpSpPr>
        <p:sp>
          <p:nvSpPr>
            <p:cNvPr id="79" name="Google Shape;79;p8"/>
            <p:cNvSpPr/>
            <p:nvPr/>
          </p:nvSpPr>
          <p:spPr>
            <a:xfrm rot="8100212">
              <a:off x="7539661" y="3774204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 rot="8100212">
              <a:off x="-1137189" y="-152869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81" name="Google Shape;81;p8"/>
          <p:cNvGrpSpPr/>
          <p:nvPr/>
        </p:nvGrpSpPr>
        <p:grpSpPr>
          <a:xfrm rot="10800000">
            <a:off x="-2899175" y="-2517177"/>
            <a:ext cx="15343101" cy="10115351"/>
            <a:chOff x="-3088675" y="-2537727"/>
            <a:chExt cx="15343101" cy="10115351"/>
          </a:xfrm>
        </p:grpSpPr>
        <p:sp>
          <p:nvSpPr>
            <p:cNvPr id="82" name="Google Shape;82;p8"/>
            <p:cNvSpPr/>
            <p:nvPr/>
          </p:nvSpPr>
          <p:spPr>
            <a:xfrm rot="-2700000">
              <a:off x="7909" y="-28915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83" name="Google Shape;83;p8"/>
            <p:cNvSpPr/>
            <p:nvPr/>
          </p:nvSpPr>
          <p:spPr>
            <a:xfrm rot="-2700000">
              <a:off x="-1635741" y="-28238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84" name="Google Shape;84;p8"/>
            <p:cNvSpPr/>
            <p:nvPr/>
          </p:nvSpPr>
          <p:spPr>
            <a:xfrm rot="-2700000">
              <a:off x="-210502" y="1713955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 rot="8100000">
              <a:off x="8537060" y="347113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 rot="8100000">
              <a:off x="9954660" y="3109505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 rot="8100000">
              <a:off x="9093047" y="-1336521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88" name="Google Shape;88;p8"/>
          <p:cNvSpPr txBox="1"/>
          <p:nvPr>
            <p:ph type="title"/>
          </p:nvPr>
        </p:nvSpPr>
        <p:spPr>
          <a:xfrm>
            <a:off x="1406100" y="1316400"/>
            <a:ext cx="6331800" cy="25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9"/>
          <p:cNvPicPr preferRelativeResize="0"/>
          <p:nvPr/>
        </p:nvPicPr>
        <p:blipFill rotWithShape="1">
          <a:blip r:embed="rId2">
            <a:alphaModFix amt="5000"/>
          </a:blip>
          <a:srcRect b="10276" l="4162" r="7459" t="14659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9"/>
          <p:cNvGrpSpPr/>
          <p:nvPr/>
        </p:nvGrpSpPr>
        <p:grpSpPr>
          <a:xfrm flipH="1" rot="10800000">
            <a:off x="-3021250" y="-2003645"/>
            <a:ext cx="15472225" cy="8830263"/>
            <a:chOff x="-3021250" y="-1996270"/>
            <a:chExt cx="15472225" cy="8830263"/>
          </a:xfrm>
        </p:grpSpPr>
        <p:sp>
          <p:nvSpPr>
            <p:cNvPr id="92" name="Google Shape;92;p9"/>
            <p:cNvSpPr/>
            <p:nvPr/>
          </p:nvSpPr>
          <p:spPr>
            <a:xfrm rot="-2699788">
              <a:off x="-1577264" y="-1176259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93" name="Google Shape;93;p9"/>
            <p:cNvSpPr/>
            <p:nvPr/>
          </p:nvSpPr>
          <p:spPr>
            <a:xfrm rot="-2699788">
              <a:off x="-2571789" y="297911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94" name="Google Shape;94;p9"/>
            <p:cNvSpPr/>
            <p:nvPr/>
          </p:nvSpPr>
          <p:spPr>
            <a:xfrm rot="8100212">
              <a:off x="7584961" y="3319904"/>
              <a:ext cx="3435478" cy="2694077"/>
            </a:xfrm>
            <a:prstGeom prst="rect">
              <a:avLst/>
            </a:prstGeom>
            <a:solidFill>
              <a:srgbClr val="D8AB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95" name="Google Shape;95;p9"/>
            <p:cNvSpPr/>
            <p:nvPr/>
          </p:nvSpPr>
          <p:spPr>
            <a:xfrm rot="8100212">
              <a:off x="8566036" y="-807546"/>
              <a:ext cx="3435478" cy="2694077"/>
            </a:xfrm>
            <a:prstGeom prst="roundRect">
              <a:avLst>
                <a:gd fmla="val 10196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96" name="Google Shape;96;p9"/>
          <p:cNvGrpSpPr/>
          <p:nvPr/>
        </p:nvGrpSpPr>
        <p:grpSpPr>
          <a:xfrm flipH="1" rot="10800000">
            <a:off x="-3088675" y="-2537727"/>
            <a:ext cx="15343101" cy="9905801"/>
            <a:chOff x="-3088675" y="-2537727"/>
            <a:chExt cx="15343101" cy="9905801"/>
          </a:xfrm>
        </p:grpSpPr>
        <p:sp>
          <p:nvSpPr>
            <p:cNvPr id="97" name="Google Shape;97;p9"/>
            <p:cNvSpPr/>
            <p:nvPr/>
          </p:nvSpPr>
          <p:spPr>
            <a:xfrm rot="-2700000">
              <a:off x="7909" y="-28915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98" name="Google Shape;98;p9"/>
            <p:cNvSpPr/>
            <p:nvPr/>
          </p:nvSpPr>
          <p:spPr>
            <a:xfrm rot="-2700000">
              <a:off x="-1635741" y="-2823821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 rot="-2700000">
              <a:off x="-210502" y="1713955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 rot="8100000">
              <a:off x="8289410" y="3261580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01" name="Google Shape;101;p9"/>
            <p:cNvSpPr/>
            <p:nvPr/>
          </p:nvSpPr>
          <p:spPr>
            <a:xfrm rot="8100000">
              <a:off x="9954660" y="3109505"/>
              <a:ext cx="846831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02" name="Google Shape;102;p9"/>
            <p:cNvSpPr/>
            <p:nvPr/>
          </p:nvSpPr>
          <p:spPr>
            <a:xfrm rot="8100000">
              <a:off x="9093047" y="-1336521"/>
              <a:ext cx="588454" cy="4460288"/>
            </a:xfrm>
            <a:prstGeom prst="roundRect">
              <a:avLst>
                <a:gd fmla="val 19213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103" name="Google Shape;103;p9"/>
          <p:cNvSpPr txBox="1"/>
          <p:nvPr>
            <p:ph type="title"/>
          </p:nvPr>
        </p:nvSpPr>
        <p:spPr>
          <a:xfrm>
            <a:off x="2135550" y="1655488"/>
            <a:ext cx="4872900" cy="11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" name="Google Shape;104;p9"/>
          <p:cNvSpPr txBox="1"/>
          <p:nvPr>
            <p:ph idx="1" type="subTitle"/>
          </p:nvPr>
        </p:nvSpPr>
        <p:spPr>
          <a:xfrm>
            <a:off x="2135550" y="2816913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b="1" sz="28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b="1"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b="1"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b="1"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b="1"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b="1"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b="1"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b="1"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b="1" sz="30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  <p15:guide id="5" orient="horz" pos="1620">
          <p15:clr>
            <a:srgbClr val="E46962"/>
          </p15:clr>
        </p15:guide>
        <p15:guide id="6" pos="288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3"/>
          <p:cNvSpPr txBox="1"/>
          <p:nvPr>
            <p:ph type="ctrTitle"/>
          </p:nvPr>
        </p:nvSpPr>
        <p:spPr>
          <a:xfrm>
            <a:off x="812250" y="1854375"/>
            <a:ext cx="7519500" cy="12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Beyond Words: An In-Depth Look at Subword Tokenization</a:t>
            </a:r>
            <a:endParaRPr b="0"/>
          </a:p>
        </p:txBody>
      </p:sp>
      <p:sp>
        <p:nvSpPr>
          <p:cNvPr id="274" name="Google Shape;274;p23"/>
          <p:cNvSpPr txBox="1"/>
          <p:nvPr>
            <p:ph idx="1" type="subTitle"/>
          </p:nvPr>
        </p:nvSpPr>
        <p:spPr>
          <a:xfrm>
            <a:off x="2307675" y="3139580"/>
            <a:ext cx="4528800" cy="12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Vinayak Goyal 2201AI52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Adil 2201AI01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Shubh Mishra 2201AI50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Ammar Ahmed 2201AI04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4"/>
          <p:cNvSpPr txBox="1"/>
          <p:nvPr>
            <p:ph type="title"/>
          </p:nvPr>
        </p:nvSpPr>
        <p:spPr>
          <a:xfrm>
            <a:off x="359100" y="162775"/>
            <a:ext cx="48825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Tokenization</a:t>
            </a:r>
            <a:endParaRPr/>
          </a:p>
        </p:txBody>
      </p:sp>
      <p:sp>
        <p:nvSpPr>
          <p:cNvPr id="280" name="Google Shape;280;p24"/>
          <p:cNvSpPr txBox="1"/>
          <p:nvPr>
            <p:ph idx="1" type="subTitle"/>
          </p:nvPr>
        </p:nvSpPr>
        <p:spPr>
          <a:xfrm>
            <a:off x="359100" y="1251388"/>
            <a:ext cx="4160700" cy="31965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/>
              <a:t>What is Tokenization?</a:t>
            </a:r>
            <a:endParaRPr b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/>
              <a:t>Tokenization = process of converting text into smaller units called </a:t>
            </a:r>
            <a:r>
              <a:rPr b="1" lang="en" sz="1200"/>
              <a:t>tokens</a:t>
            </a:r>
            <a:r>
              <a:rPr lang="en" sz="1200"/>
              <a:t>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</a:pPr>
            <a:r>
              <a:rPr lang="en" sz="1200"/>
              <a:t>Tokens can be </a:t>
            </a:r>
            <a:r>
              <a:rPr b="1" lang="en" sz="1200"/>
              <a:t>words</a:t>
            </a:r>
            <a:r>
              <a:rPr lang="en" sz="1200"/>
              <a:t>, </a:t>
            </a:r>
            <a:r>
              <a:rPr b="1" lang="en" sz="1200"/>
              <a:t>characters</a:t>
            </a:r>
            <a:r>
              <a:rPr lang="en" sz="1200"/>
              <a:t>, or </a:t>
            </a:r>
            <a:r>
              <a:rPr b="1" lang="en" sz="1200"/>
              <a:t>subwords</a:t>
            </a:r>
            <a:r>
              <a:rPr lang="en" sz="1200"/>
              <a:t>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</a:pPr>
            <a:r>
              <a:rPr lang="en" sz="1200"/>
              <a:t>These tokens are then mapped to numerical IDs before model training.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●"/>
            </a:pPr>
            <a:r>
              <a:rPr b="1" lang="en" sz="1200"/>
              <a:t> Why is it Important?</a:t>
            </a:r>
            <a:endParaRPr b="1" sz="1200"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/>
              <a:t>Acts as a </a:t>
            </a:r>
            <a:r>
              <a:rPr b="1" lang="en" sz="1200"/>
              <a:t>bridge between raw text and machine understanding</a:t>
            </a:r>
            <a:r>
              <a:rPr lang="en" sz="1200"/>
              <a:t>.</a:t>
            </a:r>
            <a:endParaRPr sz="1200"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●"/>
            </a:pPr>
            <a:r>
              <a:rPr lang="en" sz="1200"/>
              <a:t>Defines how a model “sees” and interprets language.</a:t>
            </a:r>
            <a:endParaRPr sz="1200"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/>
              <a:t>Affects </a:t>
            </a:r>
            <a:r>
              <a:rPr b="1" lang="en" sz="1200"/>
              <a:t>model performance, vocabulary size, and efficiency</a:t>
            </a:r>
            <a:r>
              <a:rPr lang="en" sz="1200"/>
              <a:t>.</a:t>
            </a:r>
            <a:endParaRPr sz="1200"/>
          </a:p>
        </p:txBody>
      </p:sp>
      <p:pic>
        <p:nvPicPr>
          <p:cNvPr id="281" name="Google Shape;2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700" y="1058750"/>
            <a:ext cx="3958500" cy="36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 txBox="1"/>
          <p:nvPr>
            <p:ph type="title"/>
          </p:nvPr>
        </p:nvSpPr>
        <p:spPr>
          <a:xfrm>
            <a:off x="359100" y="162775"/>
            <a:ext cx="48825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Tokenization</a:t>
            </a:r>
            <a:endParaRPr/>
          </a:p>
        </p:txBody>
      </p:sp>
      <p:sp>
        <p:nvSpPr>
          <p:cNvPr id="287" name="Google Shape;287;p25"/>
          <p:cNvSpPr txBox="1"/>
          <p:nvPr>
            <p:ph idx="1" type="subTitle"/>
          </p:nvPr>
        </p:nvSpPr>
        <p:spPr>
          <a:xfrm>
            <a:off x="359100" y="852525"/>
            <a:ext cx="4160700" cy="39474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/>
              <a:t>Word-Level Tokenization</a:t>
            </a:r>
            <a:endParaRPr b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</a:pPr>
            <a:r>
              <a:rPr lang="en" sz="1200"/>
              <a:t>Splits text by spaces or punctuation.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</a:pPr>
            <a:r>
              <a:rPr lang="en" sz="1200"/>
              <a:t>Example: “I love NLP.” → [“I”, “love”, “NLP”]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</a:pPr>
            <a:r>
              <a:rPr lang="en" sz="1200"/>
              <a:t>Simple and fast.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</a:pPr>
            <a:r>
              <a:rPr lang="en" sz="1200"/>
              <a:t>Struggles with rare/unknown words (“unhappiness” → &lt;UNK&gt;).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/>
              <a:t>Character-Level Tokenization</a:t>
            </a:r>
            <a:endParaRPr b="1" sz="1200"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●"/>
            </a:pPr>
            <a:r>
              <a:rPr lang="en" sz="1200"/>
              <a:t>Treats each character as a token.</a:t>
            </a:r>
            <a:endParaRPr sz="1200"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●"/>
            </a:pPr>
            <a:r>
              <a:rPr lang="en" sz="1200"/>
              <a:t>Handles all words (no OOV issues).</a:t>
            </a:r>
            <a:endParaRPr sz="1200"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●"/>
            </a:pPr>
            <a:r>
              <a:rPr lang="en" sz="1200"/>
              <a:t>Very long sequences, harder for models to learn meaning.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/>
              <a:t>Subword-Level Tokenization</a:t>
            </a:r>
            <a:endParaRPr b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</a:pPr>
            <a:r>
              <a:rPr lang="en" sz="1200"/>
              <a:t>Breaks words into frequent and meaningful units.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</a:pPr>
            <a:r>
              <a:rPr lang="en" sz="1200"/>
              <a:t>Balances vocabulary size &amp; generalization.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</a:pPr>
            <a:r>
              <a:rPr lang="en" sz="1200"/>
              <a:t>Can reconstruct words like “un” + “happi” + “ness”.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ctor"/>
              <a:buChar char="○"/>
            </a:pPr>
            <a:r>
              <a:rPr lang="en" sz="1200"/>
              <a:t>Used in modern LLMs (BERT, GPT, T5).</a:t>
            </a:r>
            <a:endParaRPr sz="1200"/>
          </a:p>
        </p:txBody>
      </p:sp>
      <p:pic>
        <p:nvPicPr>
          <p:cNvPr id="288" name="Google Shape;28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6825" y="1239825"/>
            <a:ext cx="3954825" cy="279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6"/>
          <p:cNvSpPr txBox="1"/>
          <p:nvPr>
            <p:ph type="title"/>
          </p:nvPr>
        </p:nvSpPr>
        <p:spPr>
          <a:xfrm>
            <a:off x="359100" y="162775"/>
            <a:ext cx="67656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Problems with Conventional Methods</a:t>
            </a:r>
            <a:endParaRPr/>
          </a:p>
        </p:txBody>
      </p:sp>
      <p:sp>
        <p:nvSpPr>
          <p:cNvPr id="294" name="Google Shape;294;p26"/>
          <p:cNvSpPr txBox="1"/>
          <p:nvPr>
            <p:ph idx="1" type="subTitle"/>
          </p:nvPr>
        </p:nvSpPr>
        <p:spPr>
          <a:xfrm>
            <a:off x="411300" y="729250"/>
            <a:ext cx="4160700" cy="39294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Word-Level Tokenization</a:t>
            </a:r>
            <a:endParaRPr b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 sz="1200"/>
              <a:t>Problem 1:</a:t>
            </a:r>
            <a:r>
              <a:rPr lang="en" sz="1200"/>
              <a:t> </a:t>
            </a:r>
            <a:r>
              <a:rPr i="1" lang="en" sz="1200"/>
              <a:t>Out-of-Vocabulary (OOV) Words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 sz="1200"/>
              <a:t>Problem 2:</a:t>
            </a:r>
            <a:r>
              <a:rPr lang="en" sz="1200"/>
              <a:t> Doesn’t capture meaningful word parts (e.g., “happy” vs. “unhappiness”).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 sz="1200"/>
              <a:t>Problem 3:</a:t>
            </a:r>
            <a:r>
              <a:rPr lang="en" sz="1200"/>
              <a:t> </a:t>
            </a:r>
            <a:r>
              <a:rPr i="1" lang="en" sz="1200"/>
              <a:t>Large Vocabulary Size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 Character-Level Tokenization</a:t>
            </a:r>
            <a:endParaRPr b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 sz="1200"/>
              <a:t>Problem 1:</a:t>
            </a:r>
            <a:r>
              <a:rPr lang="en" sz="1200"/>
              <a:t> </a:t>
            </a:r>
            <a:r>
              <a:rPr i="1" lang="en" sz="1200"/>
              <a:t>Loss of Semantic Meaning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 sz="1200"/>
              <a:t>Problem 2:</a:t>
            </a:r>
            <a:r>
              <a:rPr lang="en" sz="1200"/>
              <a:t> </a:t>
            </a:r>
            <a:r>
              <a:rPr i="1" lang="en" sz="1200"/>
              <a:t>Very Long Sequences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 sz="1200"/>
              <a:t>Problem 3:</a:t>
            </a:r>
            <a:r>
              <a:rPr lang="en" sz="1200"/>
              <a:t> </a:t>
            </a:r>
            <a:r>
              <a:rPr i="1" lang="en" sz="1200"/>
              <a:t>Weak Context Learning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Summary Point</a:t>
            </a:r>
            <a:endParaRPr b="1" sz="1200"/>
          </a:p>
          <a:p>
            <a:pPr indent="-304800" lvl="1" marL="914400" marR="381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/>
              <a:t>Both conventional methods struggle to </a:t>
            </a:r>
            <a:r>
              <a:rPr b="1" lang="en" sz="1200"/>
              <a:t>balance vocabulary size, efficiency, and linguistic understanding.</a:t>
            </a:r>
            <a:endParaRPr b="1" sz="1200"/>
          </a:p>
          <a:p>
            <a:pPr indent="0" lvl="0" marL="4572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-304800" lvl="1" marL="914400" marR="381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/>
              <a:t>Hence, we need a smarter middle ground → </a:t>
            </a:r>
            <a:r>
              <a:rPr b="1" lang="en" sz="1200"/>
              <a:t>Subword Tokenization.</a:t>
            </a:r>
            <a:endParaRPr b="1" sz="1200"/>
          </a:p>
        </p:txBody>
      </p:sp>
      <p:pic>
        <p:nvPicPr>
          <p:cNvPr id="295" name="Google Shape;2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2700" y="957775"/>
            <a:ext cx="4033326" cy="364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 txBox="1"/>
          <p:nvPr>
            <p:ph type="title"/>
          </p:nvPr>
        </p:nvSpPr>
        <p:spPr>
          <a:xfrm>
            <a:off x="359100" y="86650"/>
            <a:ext cx="67656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Subword Tokenization and Its Different Types</a:t>
            </a:r>
            <a:endParaRPr/>
          </a:p>
        </p:txBody>
      </p:sp>
      <p:sp>
        <p:nvSpPr>
          <p:cNvPr id="301" name="Google Shape;301;p27"/>
          <p:cNvSpPr txBox="1"/>
          <p:nvPr>
            <p:ph idx="1" type="subTitle"/>
          </p:nvPr>
        </p:nvSpPr>
        <p:spPr>
          <a:xfrm>
            <a:off x="433050" y="1070025"/>
            <a:ext cx="4973700" cy="37014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What is Subword Tokenization?</a:t>
            </a:r>
            <a:endParaRPr b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/>
              <a:t>A hybrid approach between </a:t>
            </a:r>
            <a:r>
              <a:rPr b="1" lang="en" sz="1200"/>
              <a:t>word</a:t>
            </a:r>
            <a:r>
              <a:rPr lang="en" sz="1200"/>
              <a:t> and </a:t>
            </a:r>
            <a:r>
              <a:rPr b="1" lang="en" sz="1200"/>
              <a:t>character</a:t>
            </a:r>
            <a:r>
              <a:rPr lang="en" sz="1200"/>
              <a:t> tokenization.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/>
              <a:t>Breaks words into </a:t>
            </a:r>
            <a:r>
              <a:rPr b="1" lang="en" sz="1200"/>
              <a:t>frequent and meaningful units (subwords)</a:t>
            </a:r>
            <a:r>
              <a:rPr lang="en" sz="1200"/>
              <a:t>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/>
              <a:t>Allows the model to handle unseen or rare words by combining known subword pieces.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Why It’s Powerful</a:t>
            </a:r>
            <a:endParaRPr b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/>
              <a:t>Handles </a:t>
            </a:r>
            <a:r>
              <a:rPr b="1" lang="en" sz="1200"/>
              <a:t>rare words</a:t>
            </a:r>
            <a:r>
              <a:rPr lang="en" sz="1200"/>
              <a:t> efficiently.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/>
              <a:t>Captures </a:t>
            </a:r>
            <a:r>
              <a:rPr b="1" lang="en" sz="1200"/>
              <a:t>morphological structure</a:t>
            </a:r>
            <a:r>
              <a:rPr lang="en" sz="1200"/>
              <a:t> (prefixes, stems, suffixes).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/>
              <a:t>Keeps </a:t>
            </a:r>
            <a:r>
              <a:rPr b="1" lang="en" sz="1200"/>
              <a:t>vocabulary manageable</a:t>
            </a:r>
            <a:r>
              <a:rPr lang="en" sz="1200"/>
              <a:t> while retaining meaning.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Types of Subword Tokenization</a:t>
            </a:r>
            <a:endParaRPr b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 sz="1200"/>
              <a:t>Byte Pair Encoding (BPE)</a:t>
            </a:r>
            <a:br>
              <a:rPr b="1" lang="en" sz="1200"/>
            </a:br>
            <a:r>
              <a:rPr lang="en" sz="1200"/>
              <a:t> – Merges most frequent symbol pairs.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 sz="1200"/>
              <a:t>WordPiece</a:t>
            </a:r>
            <a:br>
              <a:rPr b="1" lang="en" sz="1200"/>
            </a:br>
            <a:r>
              <a:rPr lang="en" sz="1200"/>
              <a:t> – Maximizes likelihood of word formation.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" sz="1200"/>
              <a:t>Unigram Language Model (SentencePiece)</a:t>
            </a:r>
            <a:br>
              <a:rPr b="1" lang="en" sz="1200"/>
            </a:br>
            <a:r>
              <a:rPr lang="en" sz="1200"/>
              <a:t> – Probabilistic approach using likelihood-based pruning.</a:t>
            </a:r>
            <a:endParaRPr b="1" sz="1200"/>
          </a:p>
        </p:txBody>
      </p:sp>
      <p:pic>
        <p:nvPicPr>
          <p:cNvPr id="302" name="Google Shape;3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8275" y="1204500"/>
            <a:ext cx="3432451" cy="343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/>
          <p:nvPr>
            <p:ph type="title"/>
          </p:nvPr>
        </p:nvSpPr>
        <p:spPr>
          <a:xfrm>
            <a:off x="282900" y="64900"/>
            <a:ext cx="67656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 Algorithms: BPE, WordPiece, and Unigram LM</a:t>
            </a:r>
            <a:endParaRPr/>
          </a:p>
        </p:txBody>
      </p:sp>
      <p:graphicFrame>
        <p:nvGraphicFramePr>
          <p:cNvPr id="308" name="Google Shape;308;p28"/>
          <p:cNvGraphicFramePr/>
          <p:nvPr/>
        </p:nvGraphicFramePr>
        <p:xfrm>
          <a:off x="265275" y="1109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{75C2CA57-A1E1-45B6-B25F-AC25F6A8469A}</a:tableStyleId>
              </a:tblPr>
              <a:tblGrid>
                <a:gridCol w="1200450"/>
                <a:gridCol w="2175075"/>
                <a:gridCol w="2460325"/>
                <a:gridCol w="2650500"/>
              </a:tblGrid>
              <a:tr h="705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Aspect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Byte Pair Encoding (BPE)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WordPiece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Unigram Language Model (SentencePiece)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Core Idea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Iteratively merges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most frequent pairs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 of symbols.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Merges tokens that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maximize corpus likelihood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.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Starts with many candidates;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removes least likely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 subwords iteratively.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5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Nature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Deterministic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Probabilistic (based on likelihood)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Fully probabilistic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Advantages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- Simple &amp; efficient - Good for frequent words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- Better handling of unseen words - Captures semantic relations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- Language-agnostic - Handles multilingual &amp; noisy text well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Disadvantages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- Frequency-biased - Can over-merge common patterns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- Computationally heavier - Requires careful training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- Slightly complex - Unstable vocabulary sizes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Example Split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“unhappiness” → [“un”, “happi”, “ness”]</a:t>
                      </a:r>
                      <a:endParaRPr i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“playing” → [“play”, “##ing”]</a:t>
                      </a:r>
                      <a:endParaRPr i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“unbelievable” → [“un”, “believ”, “able”]</a:t>
                      </a:r>
                      <a:endParaRPr i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9"/>
          <p:cNvSpPr txBox="1"/>
          <p:nvPr>
            <p:ph type="title"/>
          </p:nvPr>
        </p:nvSpPr>
        <p:spPr>
          <a:xfrm>
            <a:off x="359100" y="86650"/>
            <a:ext cx="67656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Subword Tokenization in Modern LLMs</a:t>
            </a:r>
            <a:endParaRPr/>
          </a:p>
        </p:txBody>
      </p:sp>
      <p:graphicFrame>
        <p:nvGraphicFramePr>
          <p:cNvPr id="314" name="Google Shape;314;p29"/>
          <p:cNvGraphicFramePr/>
          <p:nvPr/>
        </p:nvGraphicFramePr>
        <p:xfrm>
          <a:off x="119063" y="1359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{75C2CA57-A1E1-45B6-B25F-AC25F6A8469A}</a:tableStyleId>
              </a:tblPr>
              <a:tblGrid>
                <a:gridCol w="1304925"/>
                <a:gridCol w="1943100"/>
                <a:gridCol w="2695575"/>
                <a:gridCol w="2962275"/>
              </a:tblGrid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Model Family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Tokenizer Type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Example Tokenization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Key Strengths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GPT / RoBERTa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BPE (Byte Pair Encoding)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“Artificially” → ['Art', 'ificial', 'ly']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Efficient, fast, ideal for English-heavy data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BERT / DistilBERT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WordPiece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“Unhappiness” → ['un', '##happiness']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Better handling of rare/unseen words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T5 / mT5 / XLNet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Unigram LM (SentencePiece)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“Innovations” → ['In', 'nova', 'tions']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Works for multilingual, noisy, and mixed scripts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0"/>
          <p:cNvSpPr txBox="1"/>
          <p:nvPr>
            <p:ph type="title"/>
          </p:nvPr>
        </p:nvSpPr>
        <p:spPr>
          <a:xfrm>
            <a:off x="185025" y="108400"/>
            <a:ext cx="67656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Subword Tokenization in Modern LLMs</a:t>
            </a:r>
            <a:endParaRPr/>
          </a:p>
        </p:txBody>
      </p:sp>
      <p:graphicFrame>
        <p:nvGraphicFramePr>
          <p:cNvPr id="320" name="Google Shape;320;p30"/>
          <p:cNvGraphicFramePr/>
          <p:nvPr/>
        </p:nvGraphicFramePr>
        <p:xfrm>
          <a:off x="23813" y="97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{75C2CA57-A1E1-45B6-B25F-AC25F6A8469A}</a:tableStyleId>
              </a:tblPr>
              <a:tblGrid>
                <a:gridCol w="4152900"/>
                <a:gridCol w="4943475"/>
              </a:tblGrid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Challenges (Today)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Future Directions (Tomorrow)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Subword boundaries are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linguistically inconsistent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Move toward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morpheme- or meaning-aware tokenization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Bias toward high-resource languages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 (English-centric vocabularies)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Develop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multilingual &amp; adaptive vocabularies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Vocabulary size fixed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 after training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Dynamic vocabularies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 that evolve with new data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Inefficient for long-context or byte-based models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Shift to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byte-level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 or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character-aware tokenization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 (e.g., GPT-4, Gemini, Claude)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Hard to handle code-mixing &amp; informal text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Research on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context-aware segmentation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 and 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neural tokenizers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Tokenization adds preprocessing complexity</a:t>
                      </a:r>
                      <a:endParaRPr b="1"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End-to-end token-free models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 (e.g., Charformer, ByT5)</a:t>
                      </a:r>
                      <a:endParaRPr sz="120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 txBox="1"/>
          <p:nvPr>
            <p:ph type="title"/>
          </p:nvPr>
        </p:nvSpPr>
        <p:spPr>
          <a:xfrm>
            <a:off x="217725" y="1815650"/>
            <a:ext cx="6765600" cy="12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Thanks…</a:t>
            </a:r>
            <a:endParaRPr sz="4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eminar in Comparative History - Master of Arts in History by Slidesgo">
  <a:themeElements>
    <a:clrScheme name="Simple Light">
      <a:dk1>
        <a:srgbClr val="FFFFFF"/>
      </a:dk1>
      <a:lt1>
        <a:srgbClr val="252F35"/>
      </a:lt1>
      <a:dk2>
        <a:srgbClr val="D8AB82"/>
      </a:dk2>
      <a:lt2>
        <a:srgbClr val="F2780B"/>
      </a:lt2>
      <a:accent1>
        <a:srgbClr val="8C2C0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